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2016/9/1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l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生物科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技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080159"/>
              </p:ext>
            </p:extLst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458616"/>
                <a:gridCol w="3528392"/>
                <a:gridCol w="22425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課程特色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促進對職涯發展方向確認的</a:t>
                      </a: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情形</a:t>
                      </a: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新細明體"/>
                          <a:ea typeface="新細明體"/>
                          <a:cs typeface="+mn-cs"/>
                        </a:rPr>
                        <a:t>、</a:t>
                      </a:r>
                      <a:endParaRPr lang="en-US" altLang="zh-TW" sz="1800" b="1" kern="1200" dirty="0" smtClean="0">
                        <a:solidFill>
                          <a:schemeClr val="dk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algn="l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促進就業的情形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回饋學校</a:t>
                      </a:r>
                      <a:r>
                        <a:rPr lang="zh-TW" altLang="en-US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課程教學調整的</a:t>
                      </a:r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情形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endParaRPr lang="en-US" altLang="zh-TW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00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25</Words>
  <Application>Microsoft Office PowerPoint</Application>
  <PresentationFormat>如螢幕大小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生物科技系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生物科技系</dc:title>
  <dc:creator>admin</dc:creator>
  <cp:lastModifiedBy>教務處課務組蔡淑如</cp:lastModifiedBy>
  <cp:revision>22</cp:revision>
  <dcterms:created xsi:type="dcterms:W3CDTF">2015-11-10T14:40:59Z</dcterms:created>
  <dcterms:modified xsi:type="dcterms:W3CDTF">2016-09-01T01:56:04Z</dcterms:modified>
</cp:coreProperties>
</file>